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Inter Medium" charset="1" panose="02000503000000020004"/>
      <p:regular r:id="rId10"/>
    </p:embeddedFont>
    <p:embeddedFont>
      <p:font typeface="Inter Bold" charset="1" panose="020B0802030000000004"/>
      <p:regular r:id="rId11"/>
    </p:embeddedFont>
    <p:embeddedFont>
      <p:font typeface="Inter" charset="1" panose="020B05020300000000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18351" y="3538649"/>
            <a:ext cx="7787799" cy="5214581"/>
          </a:xfrm>
          <a:custGeom>
            <a:avLst/>
            <a:gdLst/>
            <a:ahLst/>
            <a:cxnLst/>
            <a:rect r="r" b="b" t="t" l="l"/>
            <a:pathLst>
              <a:path h="5214581" w="7787799">
                <a:moveTo>
                  <a:pt x="0" y="0"/>
                </a:moveTo>
                <a:lnTo>
                  <a:pt x="7787799" y="0"/>
                </a:lnTo>
                <a:lnTo>
                  <a:pt x="7787799" y="5214581"/>
                </a:lnTo>
                <a:lnTo>
                  <a:pt x="0" y="5214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580604" y="7248934"/>
            <a:ext cx="3493261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Less endurance and stamina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009650"/>
            <a:ext cx="11830720" cy="166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ctr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ungs and respiratory system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117364"/>
            <a:ext cx="4571606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More likely to get sick from infections like a cold or flu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80604" y="3098744"/>
            <a:ext cx="3238334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Coughing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580604" y="3968524"/>
            <a:ext cx="3949391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Sore throat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098744"/>
            <a:ext cx="3568697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Breathlessness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80604" y="5793514"/>
            <a:ext cx="3035567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Scarring in the lungs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80604" y="4841014"/>
            <a:ext cx="3878929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Narrower airways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968524"/>
            <a:ext cx="4030205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Asthma or worsening asthma symptoms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657412" y="669575"/>
            <a:ext cx="2601888" cy="954876"/>
            <a:chOff x="0" y="0"/>
            <a:chExt cx="3469184" cy="12731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607284"/>
              <a:ext cx="3422101" cy="665884"/>
            </a:xfrm>
            <a:custGeom>
              <a:avLst/>
              <a:gdLst/>
              <a:ahLst/>
              <a:cxnLst/>
              <a:rect r="r" b="b" t="t" l="l"/>
              <a:pathLst>
                <a:path h="665884" w="3422101">
                  <a:moveTo>
                    <a:pt x="0" y="0"/>
                  </a:moveTo>
                  <a:lnTo>
                    <a:pt x="3422101" y="0"/>
                  </a:lnTo>
                  <a:lnTo>
                    <a:pt x="3422101" y="665884"/>
                  </a:lnTo>
                  <a:lnTo>
                    <a:pt x="0" y="66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3469184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118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LUNGS ARE FOR LIFE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0" y="460195"/>
              <a:ext cx="342210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51248" y="9725512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34154" y="3217303"/>
            <a:ext cx="5955724" cy="5593417"/>
          </a:xfrm>
          <a:custGeom>
            <a:avLst/>
            <a:gdLst/>
            <a:ahLst/>
            <a:cxnLst/>
            <a:rect r="r" b="b" t="t" l="l"/>
            <a:pathLst>
              <a:path h="5593417" w="5955724">
                <a:moveTo>
                  <a:pt x="0" y="0"/>
                </a:moveTo>
                <a:lnTo>
                  <a:pt x="5955724" y="0"/>
                </a:lnTo>
                <a:lnTo>
                  <a:pt x="5955724" y="5593417"/>
                </a:lnTo>
                <a:lnTo>
                  <a:pt x="0" y="5593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09650"/>
            <a:ext cx="11846935" cy="166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ctr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heart</a:t>
            </a: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and circulatory system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911447"/>
            <a:ext cx="4887828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Heavy metal build up in blood and organs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72059" y="3105539"/>
            <a:ext cx="3721566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Increased risk of heart attack and stroke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010257"/>
            <a:ext cx="3224199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Damage to blood vessels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105539"/>
            <a:ext cx="3725127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Increased blood pressure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87083" y="5768447"/>
            <a:ext cx="4943062" cy="229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Heart arrhythmias </a:t>
            </a:r>
          </a:p>
          <a:p>
            <a:pPr algn="l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(when your heart beats faster than normal or skips beats)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657412" y="669575"/>
            <a:ext cx="2601888" cy="954876"/>
            <a:chOff x="0" y="0"/>
            <a:chExt cx="3469184" cy="12731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607284"/>
              <a:ext cx="3422101" cy="665884"/>
            </a:xfrm>
            <a:custGeom>
              <a:avLst/>
              <a:gdLst/>
              <a:ahLst/>
              <a:cxnLst/>
              <a:rect r="r" b="b" t="t" l="l"/>
              <a:pathLst>
                <a:path h="665884" w="3422101">
                  <a:moveTo>
                    <a:pt x="0" y="0"/>
                  </a:moveTo>
                  <a:lnTo>
                    <a:pt x="3422101" y="0"/>
                  </a:lnTo>
                  <a:lnTo>
                    <a:pt x="3422101" y="665884"/>
                  </a:lnTo>
                  <a:lnTo>
                    <a:pt x="0" y="66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3469184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118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LUNGS ARE FOR LIFE</a:t>
              </a:r>
            </a:p>
          </p:txBody>
        </p:sp>
        <p:sp>
          <p:nvSpPr>
            <p:cNvPr name="AutoShape 12" id="12"/>
            <p:cNvSpPr/>
            <p:nvPr/>
          </p:nvSpPr>
          <p:spPr>
            <a:xfrm>
              <a:off x="0" y="460195"/>
              <a:ext cx="342210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51248" y="9725512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39315" y="3482789"/>
            <a:ext cx="6897311" cy="5253452"/>
          </a:xfrm>
          <a:custGeom>
            <a:avLst/>
            <a:gdLst/>
            <a:ahLst/>
            <a:cxnLst/>
            <a:rect r="r" b="b" t="t" l="l"/>
            <a:pathLst>
              <a:path h="5253452" w="6897311">
                <a:moveTo>
                  <a:pt x="0" y="0"/>
                </a:moveTo>
                <a:lnTo>
                  <a:pt x="6897311" y="0"/>
                </a:lnTo>
                <a:lnTo>
                  <a:pt x="6897311" y="5253452"/>
                </a:lnTo>
                <a:lnTo>
                  <a:pt x="0" y="5253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09650"/>
            <a:ext cx="12824154" cy="166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brain</a:t>
            </a: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and nervous system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78231"/>
            <a:ext cx="3103341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Probl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ems with memory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662892"/>
            <a:ext cx="3721566" cy="229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roblems learning and understanding new information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26159" y="3078231"/>
            <a:ext cx="3287286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oblems with impulsivity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226159" y="4662892"/>
            <a:ext cx="3912603" cy="229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roblems planning ahead and following directions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657412" y="669575"/>
            <a:ext cx="2601888" cy="954876"/>
            <a:chOff x="0" y="0"/>
            <a:chExt cx="3469184" cy="12731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607284"/>
              <a:ext cx="3422101" cy="665884"/>
            </a:xfrm>
            <a:custGeom>
              <a:avLst/>
              <a:gdLst/>
              <a:ahLst/>
              <a:cxnLst/>
              <a:rect r="r" b="b" t="t" l="l"/>
              <a:pathLst>
                <a:path h="665884" w="3422101">
                  <a:moveTo>
                    <a:pt x="0" y="0"/>
                  </a:moveTo>
                  <a:lnTo>
                    <a:pt x="3422101" y="0"/>
                  </a:lnTo>
                  <a:lnTo>
                    <a:pt x="3422101" y="665884"/>
                  </a:lnTo>
                  <a:lnTo>
                    <a:pt x="0" y="66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3469184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118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LUNGS ARE FOR LIFE</a:t>
              </a:r>
            </a:p>
          </p:txBody>
        </p:sp>
        <p:sp>
          <p:nvSpPr>
            <p:cNvPr name="AutoShape 11" id="11"/>
            <p:cNvSpPr/>
            <p:nvPr/>
          </p:nvSpPr>
          <p:spPr>
            <a:xfrm>
              <a:off x="0" y="460195"/>
              <a:ext cx="342210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51248" y="9725512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19861" y="2904991"/>
            <a:ext cx="4816133" cy="6096371"/>
          </a:xfrm>
          <a:custGeom>
            <a:avLst/>
            <a:gdLst/>
            <a:ahLst/>
            <a:cxnLst/>
            <a:rect r="r" b="b" t="t" l="l"/>
            <a:pathLst>
              <a:path h="6096371" w="4816133">
                <a:moveTo>
                  <a:pt x="0" y="0"/>
                </a:moveTo>
                <a:lnTo>
                  <a:pt x="4816133" y="0"/>
                </a:lnTo>
                <a:lnTo>
                  <a:pt x="4816133" y="6096371"/>
                </a:lnTo>
                <a:lnTo>
                  <a:pt x="0" y="6096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8828" y="1009650"/>
            <a:ext cx="10912204" cy="166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teeth and skin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8828" y="4220223"/>
            <a:ext cx="4484194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Dry mou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494774"/>
            <a:ext cx="372156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Gu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 disease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8828" y="3198421"/>
            <a:ext cx="372156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ooth decay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38593" y="4840605"/>
            <a:ext cx="5275931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ry, irritated skin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8828" y="5280364"/>
            <a:ext cx="4307012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Black, hairy tongue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38593" y="6220454"/>
            <a:ext cx="6064851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Can make acne worse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38593" y="3198421"/>
            <a:ext cx="579284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Clogged pores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657412" y="669575"/>
            <a:ext cx="2601888" cy="954876"/>
            <a:chOff x="0" y="0"/>
            <a:chExt cx="3469184" cy="12731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607284"/>
              <a:ext cx="3422101" cy="665884"/>
            </a:xfrm>
            <a:custGeom>
              <a:avLst/>
              <a:gdLst/>
              <a:ahLst/>
              <a:cxnLst/>
              <a:rect r="r" b="b" t="t" l="l"/>
              <a:pathLst>
                <a:path h="665884" w="3422101">
                  <a:moveTo>
                    <a:pt x="0" y="0"/>
                  </a:moveTo>
                  <a:lnTo>
                    <a:pt x="3422101" y="0"/>
                  </a:lnTo>
                  <a:lnTo>
                    <a:pt x="3422101" y="665884"/>
                  </a:lnTo>
                  <a:lnTo>
                    <a:pt x="0" y="66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3469184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118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LUNGS ARE FOR LIFE</a:t>
              </a:r>
            </a:p>
          </p:txBody>
        </p:sp>
        <p:sp>
          <p:nvSpPr>
            <p:cNvPr name="AutoShape 14" id="14"/>
            <p:cNvSpPr/>
            <p:nvPr/>
          </p:nvSpPr>
          <p:spPr>
            <a:xfrm>
              <a:off x="0" y="460195"/>
              <a:ext cx="342210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51248" y="9725512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The Respiratory System</dc:title>
</cp:coreProperties>
</file>