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Inter Bold" charset="1" panose="020B0802030000000004"/>
      <p:regular r:id="rId7"/>
    </p:embeddedFont>
    <p:embeddedFont>
      <p:font typeface="Inter Medium" charset="1" panose="02000503000000020004"/>
      <p:regular r:id="rId8"/>
    </p:embeddedFont>
    <p:embeddedFont>
      <p:font typeface="Inter" charset="1" panose="020B05020300000000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09678">
            <a:off x="1064383" y="2363520"/>
            <a:ext cx="3986838" cy="5559960"/>
          </a:xfrm>
          <a:custGeom>
            <a:avLst/>
            <a:gdLst/>
            <a:ahLst/>
            <a:cxnLst/>
            <a:rect r="r" b="b" t="t" l="l"/>
            <a:pathLst>
              <a:path h="5559960" w="3986838">
                <a:moveTo>
                  <a:pt x="0" y="0"/>
                </a:moveTo>
                <a:lnTo>
                  <a:pt x="3986838" y="0"/>
                </a:lnTo>
                <a:lnTo>
                  <a:pt x="3986838" y="5559960"/>
                </a:lnTo>
                <a:lnTo>
                  <a:pt x="0" y="5559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27" r="0" b="-1127"/>
            </a:stretch>
          </a:blipFill>
        </p:spPr>
      </p:sp>
      <p:grpSp>
        <p:nvGrpSpPr>
          <p:cNvPr name="Group 3" id="3"/>
          <p:cNvGrpSpPr/>
          <p:nvPr/>
        </p:nvGrpSpPr>
        <p:grpSpPr>
          <a:xfrm rot="3010577">
            <a:off x="3031337" y="1733960"/>
            <a:ext cx="5479497" cy="5449209"/>
            <a:chOff x="0" y="0"/>
            <a:chExt cx="7305996" cy="7265611"/>
          </a:xfrm>
        </p:grpSpPr>
        <p:sp>
          <p:nvSpPr>
            <p:cNvPr name="Freeform 4" id="4"/>
            <p:cNvSpPr/>
            <p:nvPr/>
          </p:nvSpPr>
          <p:spPr>
            <a:xfrm flipH="false" flipV="false" rot="-2154704">
              <a:off x="554254" y="1769121"/>
              <a:ext cx="6746613" cy="2203851"/>
            </a:xfrm>
            <a:custGeom>
              <a:avLst/>
              <a:gdLst/>
              <a:ahLst/>
              <a:cxnLst/>
              <a:rect r="r" b="b" t="t" l="l"/>
              <a:pathLst>
                <a:path h="2203851" w="6746613">
                  <a:moveTo>
                    <a:pt x="0" y="0"/>
                  </a:moveTo>
                  <a:lnTo>
                    <a:pt x="6746614" y="0"/>
                  </a:lnTo>
                  <a:lnTo>
                    <a:pt x="6746614" y="2203851"/>
                  </a:lnTo>
                  <a:lnTo>
                    <a:pt x="0" y="220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973" r="0" b="-797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2154704">
              <a:off x="4987" y="3402202"/>
              <a:ext cx="6560561" cy="2143075"/>
            </a:xfrm>
            <a:custGeom>
              <a:avLst/>
              <a:gdLst/>
              <a:ahLst/>
              <a:cxnLst/>
              <a:rect r="r" b="b" t="t" l="l"/>
              <a:pathLst>
                <a:path h="2143075" w="6560561">
                  <a:moveTo>
                    <a:pt x="0" y="0"/>
                  </a:moveTo>
                  <a:lnTo>
                    <a:pt x="6560561" y="0"/>
                  </a:lnTo>
                  <a:lnTo>
                    <a:pt x="6560561" y="2143075"/>
                  </a:lnTo>
                  <a:lnTo>
                    <a:pt x="0" y="2143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973" r="0" b="-7973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990600"/>
            <a:ext cx="13176200" cy="888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b="true" sz="56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Living with COPD: Huffing and puffing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59538" y="6181457"/>
            <a:ext cx="2456123" cy="1401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2 disposable masks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26845" y="7864169"/>
            <a:ext cx="1842486" cy="944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1 sheet of paper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88542" y="2117666"/>
            <a:ext cx="7796524" cy="6577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Put on</a:t>
            </a: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 one of the face masks and hold the piece of paper in front of your face.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</a:p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Try to move the piece of paper with your breath. Notice how much force is needed.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</a:p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Put on the second mask over the first.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</a:p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Again, try moving the paper with your breath.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059206" y="2117666"/>
            <a:ext cx="4340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1.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059206" y="4155669"/>
            <a:ext cx="4340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2.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059206" y="6095732"/>
            <a:ext cx="4340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3.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059206" y="7554200"/>
            <a:ext cx="4340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4.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0" y="9550623"/>
            <a:ext cx="18361741" cy="299494"/>
            <a:chOff x="0" y="0"/>
            <a:chExt cx="6448019" cy="10517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448018" cy="105172"/>
            </a:xfrm>
            <a:custGeom>
              <a:avLst/>
              <a:gdLst/>
              <a:ahLst/>
              <a:cxnLst/>
              <a:rect r="r" b="b" t="t" l="l"/>
              <a:pathLst>
                <a:path h="105172" w="6448018">
                  <a:moveTo>
                    <a:pt x="0" y="0"/>
                  </a:moveTo>
                  <a:lnTo>
                    <a:pt x="6448018" y="0"/>
                  </a:lnTo>
                  <a:lnTo>
                    <a:pt x="6448018" y="105172"/>
                  </a:lnTo>
                  <a:lnTo>
                    <a:pt x="0" y="10517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6448019" cy="114697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225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28700" y="9156700"/>
            <a:ext cx="9081262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916670" y="8486322"/>
            <a:ext cx="4342630" cy="845003"/>
          </a:xfrm>
          <a:custGeom>
            <a:avLst/>
            <a:gdLst/>
            <a:ahLst/>
            <a:cxnLst/>
            <a:rect r="r" b="b" t="t" l="l"/>
            <a:pathLst>
              <a:path h="845003" w="4342630">
                <a:moveTo>
                  <a:pt x="0" y="0"/>
                </a:moveTo>
                <a:lnTo>
                  <a:pt x="4342630" y="0"/>
                </a:lnTo>
                <a:lnTo>
                  <a:pt x="4342630" y="845003"/>
                </a:lnTo>
                <a:lnTo>
                  <a:pt x="0" y="84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DAGyHXqqsUA</dc:identifier>
  <dcterms:modified xsi:type="dcterms:W3CDTF">2011-08-01T06:04:30Z</dcterms:modified>
  <cp:revision>1</cp:revision>
  <dc:title>LRFL How vaping and smoking harm the body</dc:title>
</cp:coreProperties>
</file>