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18288000" cy="10287000"/>
  <p:notesSz cx="6858000" cy="9144000"/>
  <p:embeddedFontLst>
    <p:embeddedFont>
      <p:font typeface="Inter Bold" charset="1" panose="020B0802030000000004"/>
      <p:regular r:id="rId7"/>
    </p:embeddedFont>
    <p:embeddedFont>
      <p:font typeface="Inter" charset="1" panose="020B0502030000000004"/>
      <p:regular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fonts/font7.fntdata" Type="http://schemas.openxmlformats.org/officeDocument/2006/relationships/font"/><Relationship Id="rId8" Target="fonts/font8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6414764" y="6268424"/>
            <a:ext cx="5279651" cy="3260184"/>
          </a:xfrm>
          <a:custGeom>
            <a:avLst/>
            <a:gdLst/>
            <a:ahLst/>
            <a:cxnLst/>
            <a:rect r="r" b="b" t="t" l="l"/>
            <a:pathLst>
              <a:path h="3260184" w="5279651">
                <a:moveTo>
                  <a:pt x="0" y="0"/>
                </a:moveTo>
                <a:lnTo>
                  <a:pt x="5279651" y="0"/>
                </a:lnTo>
                <a:lnTo>
                  <a:pt x="5279651" y="3260185"/>
                </a:lnTo>
                <a:lnTo>
                  <a:pt x="0" y="326018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6501596" y="597693"/>
            <a:ext cx="5284807" cy="6830123"/>
          </a:xfrm>
          <a:custGeom>
            <a:avLst/>
            <a:gdLst/>
            <a:ahLst/>
            <a:cxnLst/>
            <a:rect r="r" b="b" t="t" l="l"/>
            <a:pathLst>
              <a:path h="6830123" w="5284807">
                <a:moveTo>
                  <a:pt x="0" y="0"/>
                </a:moveTo>
                <a:lnTo>
                  <a:pt x="5284808" y="0"/>
                </a:lnTo>
                <a:lnTo>
                  <a:pt x="5284808" y="6830123"/>
                </a:lnTo>
                <a:lnTo>
                  <a:pt x="0" y="6830123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AutoShape 4" id="4"/>
          <p:cNvSpPr/>
          <p:nvPr/>
        </p:nvSpPr>
        <p:spPr>
          <a:xfrm flipH="true">
            <a:off x="9640071" y="1309997"/>
            <a:ext cx="3616343" cy="0"/>
          </a:xfrm>
          <a:prstGeom prst="line">
            <a:avLst/>
          </a:prstGeom>
          <a:ln cap="flat" w="38100">
            <a:solidFill>
              <a:srgbClr val="000000"/>
            </a:solidFill>
            <a:prstDash val="solid"/>
            <a:headEnd type="none" len="sm" w="sm"/>
            <a:tailEnd type="arrow" len="sm" w="med"/>
          </a:ln>
        </p:spPr>
      </p:sp>
      <p:sp>
        <p:nvSpPr>
          <p:cNvPr name="AutoShape 5" id="5"/>
          <p:cNvSpPr/>
          <p:nvPr/>
        </p:nvSpPr>
        <p:spPr>
          <a:xfrm flipH="true">
            <a:off x="9640071" y="4012754"/>
            <a:ext cx="5121633" cy="19050"/>
          </a:xfrm>
          <a:prstGeom prst="line">
            <a:avLst/>
          </a:prstGeom>
          <a:ln cap="flat" w="38100">
            <a:solidFill>
              <a:srgbClr val="000000"/>
            </a:solidFill>
            <a:prstDash val="solid"/>
            <a:headEnd type="none" len="sm" w="sm"/>
            <a:tailEnd type="arrow" len="sm" w="med"/>
          </a:ln>
        </p:spPr>
      </p:sp>
      <p:sp>
        <p:nvSpPr>
          <p:cNvPr name="AutoShape 6" id="6"/>
          <p:cNvSpPr/>
          <p:nvPr/>
        </p:nvSpPr>
        <p:spPr>
          <a:xfrm flipH="true">
            <a:off x="10757133" y="4766073"/>
            <a:ext cx="4004571" cy="0"/>
          </a:xfrm>
          <a:prstGeom prst="line">
            <a:avLst/>
          </a:prstGeom>
          <a:ln cap="flat" w="38100">
            <a:solidFill>
              <a:srgbClr val="000000"/>
            </a:solidFill>
            <a:prstDash val="solid"/>
            <a:headEnd type="none" len="sm" w="sm"/>
            <a:tailEnd type="arrow" len="sm" w="med"/>
          </a:ln>
        </p:spPr>
      </p:sp>
      <p:sp>
        <p:nvSpPr>
          <p:cNvPr name="AutoShape 7" id="7"/>
          <p:cNvSpPr/>
          <p:nvPr/>
        </p:nvSpPr>
        <p:spPr>
          <a:xfrm flipH="true">
            <a:off x="11071369" y="7898517"/>
            <a:ext cx="3690335" cy="0"/>
          </a:xfrm>
          <a:prstGeom prst="line">
            <a:avLst/>
          </a:prstGeom>
          <a:ln cap="flat" w="38100">
            <a:solidFill>
              <a:srgbClr val="000000"/>
            </a:solidFill>
            <a:prstDash val="solid"/>
            <a:headEnd type="none" len="sm" w="sm"/>
            <a:tailEnd type="arrow" len="sm" w="med"/>
          </a:ln>
        </p:spPr>
      </p:sp>
      <p:sp>
        <p:nvSpPr>
          <p:cNvPr name="AutoShape 8" id="8"/>
          <p:cNvSpPr/>
          <p:nvPr/>
        </p:nvSpPr>
        <p:spPr>
          <a:xfrm flipH="true" flipV="true">
            <a:off x="11288383" y="6412704"/>
            <a:ext cx="3473321" cy="0"/>
          </a:xfrm>
          <a:prstGeom prst="line">
            <a:avLst/>
          </a:prstGeom>
          <a:ln cap="flat" w="38100">
            <a:solidFill>
              <a:srgbClr val="000000"/>
            </a:solidFill>
            <a:prstDash val="solid"/>
            <a:headEnd type="none" len="sm" w="sm"/>
            <a:tailEnd type="arrow" len="sm" w="med"/>
          </a:ln>
        </p:spPr>
      </p:sp>
      <p:sp>
        <p:nvSpPr>
          <p:cNvPr name="AutoShape 9" id="9"/>
          <p:cNvSpPr/>
          <p:nvPr/>
        </p:nvSpPr>
        <p:spPr>
          <a:xfrm flipH="true" flipV="true">
            <a:off x="9640071" y="2240588"/>
            <a:ext cx="3616343" cy="8911"/>
          </a:xfrm>
          <a:prstGeom prst="line">
            <a:avLst/>
          </a:prstGeom>
          <a:ln cap="flat" w="38100">
            <a:solidFill>
              <a:srgbClr val="000000"/>
            </a:solidFill>
            <a:prstDash val="solid"/>
            <a:headEnd type="none" len="sm" w="sm"/>
            <a:tailEnd type="arrow" len="sm" w="med"/>
          </a:ln>
        </p:spPr>
      </p:sp>
      <p:sp>
        <p:nvSpPr>
          <p:cNvPr name="TextBox 10" id="10"/>
          <p:cNvSpPr txBox="true"/>
          <p:nvPr/>
        </p:nvSpPr>
        <p:spPr>
          <a:xfrm rot="0">
            <a:off x="13364360" y="1630729"/>
            <a:ext cx="537121" cy="110419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959"/>
              </a:lnSpc>
            </a:pPr>
            <a:r>
              <a:rPr lang="en-US" sz="6399" b="true">
                <a:solidFill>
                  <a:srgbClr val="000000"/>
                </a:solidFill>
                <a:latin typeface="Inter Bold"/>
                <a:ea typeface="Inter Bold"/>
                <a:cs typeface="Inter Bold"/>
                <a:sym typeface="Inter Bold"/>
              </a:rPr>
              <a:t>B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13364360" y="659888"/>
            <a:ext cx="607888" cy="110419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959"/>
              </a:lnSpc>
            </a:pPr>
            <a:r>
              <a:rPr lang="en-US" sz="6399" b="true">
                <a:solidFill>
                  <a:srgbClr val="000000"/>
                </a:solidFill>
                <a:latin typeface="Inter Bold"/>
                <a:ea typeface="Inter Bold"/>
                <a:cs typeface="Inter Bold"/>
                <a:sym typeface="Inter Bold"/>
              </a:rPr>
              <a:t>A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14844442" y="3277845"/>
            <a:ext cx="611237" cy="110419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959"/>
              </a:lnSpc>
            </a:pPr>
            <a:r>
              <a:rPr lang="en-US" sz="6399" b="true">
                <a:solidFill>
                  <a:srgbClr val="000000"/>
                </a:solidFill>
                <a:latin typeface="Inter Bold"/>
                <a:ea typeface="Inter Bold"/>
                <a:cs typeface="Inter Bold"/>
                <a:sym typeface="Inter Bold"/>
              </a:rPr>
              <a:t>C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14844442" y="4147303"/>
            <a:ext cx="591145" cy="110419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959"/>
              </a:lnSpc>
            </a:pPr>
            <a:r>
              <a:rPr lang="en-US" sz="6399" b="true">
                <a:solidFill>
                  <a:srgbClr val="000000"/>
                </a:solidFill>
                <a:latin typeface="Inter Bold"/>
                <a:ea typeface="Inter Bold"/>
                <a:cs typeface="Inter Bold"/>
                <a:sym typeface="Inter Bold"/>
              </a:rPr>
              <a:t>D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14844442" y="5793934"/>
            <a:ext cx="497830" cy="110419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959"/>
              </a:lnSpc>
            </a:pPr>
            <a:r>
              <a:rPr lang="en-US" sz="6399" b="true">
                <a:solidFill>
                  <a:srgbClr val="000000"/>
                </a:solidFill>
                <a:latin typeface="Inter Bold"/>
                <a:ea typeface="Inter Bold"/>
                <a:cs typeface="Inter Bold"/>
                <a:sym typeface="Inter Bold"/>
              </a:rPr>
              <a:t>E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14844442" y="7279746"/>
            <a:ext cx="475506" cy="110419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959"/>
              </a:lnSpc>
            </a:pPr>
            <a:r>
              <a:rPr lang="en-US" sz="6399" b="true">
                <a:solidFill>
                  <a:srgbClr val="000000"/>
                </a:solidFill>
                <a:latin typeface="Inter Bold"/>
                <a:ea typeface="Inter Bold"/>
                <a:cs typeface="Inter Bold"/>
                <a:sym typeface="Inter Bold"/>
              </a:rPr>
              <a:t>F</a:t>
            </a:r>
          </a:p>
        </p:txBody>
      </p:sp>
      <p:grpSp>
        <p:nvGrpSpPr>
          <p:cNvPr name="Group 16" id="16"/>
          <p:cNvGrpSpPr/>
          <p:nvPr/>
        </p:nvGrpSpPr>
        <p:grpSpPr>
          <a:xfrm rot="0">
            <a:off x="1941464" y="3276922"/>
            <a:ext cx="3345564" cy="5655553"/>
            <a:chOff x="0" y="0"/>
            <a:chExt cx="4460752" cy="7540737"/>
          </a:xfrm>
        </p:grpSpPr>
        <p:sp>
          <p:nvSpPr>
            <p:cNvPr name="AutoShape 17" id="17"/>
            <p:cNvSpPr/>
            <p:nvPr/>
          </p:nvSpPr>
          <p:spPr>
            <a:xfrm>
              <a:off x="756403" y="716561"/>
              <a:ext cx="3704349" cy="0"/>
            </a:xfrm>
            <a:prstGeom prst="line">
              <a:avLst/>
            </a:prstGeom>
            <a:ln cap="flat" w="50800">
              <a:solidFill>
                <a:srgbClr val="000000"/>
              </a:solidFill>
              <a:prstDash val="sysDot"/>
              <a:headEnd type="none" len="sm" w="sm"/>
              <a:tailEnd type="none" len="sm" w="sm"/>
            </a:ln>
          </p:spPr>
        </p:sp>
        <p:sp>
          <p:nvSpPr>
            <p:cNvPr name="AutoShape 18" id="18"/>
            <p:cNvSpPr/>
            <p:nvPr/>
          </p:nvSpPr>
          <p:spPr>
            <a:xfrm>
              <a:off x="756403" y="2037361"/>
              <a:ext cx="3704349" cy="0"/>
            </a:xfrm>
            <a:prstGeom prst="line">
              <a:avLst/>
            </a:prstGeom>
            <a:ln cap="flat" w="50800">
              <a:solidFill>
                <a:srgbClr val="000000"/>
              </a:solidFill>
              <a:prstDash val="sysDot"/>
              <a:headEnd type="none" len="sm" w="sm"/>
              <a:tailEnd type="none" len="sm" w="sm"/>
            </a:ln>
          </p:spPr>
        </p:sp>
        <p:sp>
          <p:nvSpPr>
            <p:cNvPr name="AutoShape 19" id="19"/>
            <p:cNvSpPr/>
            <p:nvPr/>
          </p:nvSpPr>
          <p:spPr>
            <a:xfrm>
              <a:off x="756403" y="3358161"/>
              <a:ext cx="3704349" cy="0"/>
            </a:xfrm>
            <a:prstGeom prst="line">
              <a:avLst/>
            </a:prstGeom>
            <a:ln cap="flat" w="50800">
              <a:solidFill>
                <a:srgbClr val="000000"/>
              </a:solidFill>
              <a:prstDash val="sysDot"/>
              <a:headEnd type="none" len="sm" w="sm"/>
              <a:tailEnd type="none" len="sm" w="sm"/>
            </a:ln>
          </p:spPr>
        </p:sp>
        <p:sp>
          <p:nvSpPr>
            <p:cNvPr name="TextBox 20" id="20"/>
            <p:cNvSpPr txBox="true"/>
            <p:nvPr/>
          </p:nvSpPr>
          <p:spPr>
            <a:xfrm rot="0">
              <a:off x="3572" y="-95250"/>
              <a:ext cx="607814" cy="1062891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6719"/>
                </a:lnSpc>
              </a:pPr>
              <a:r>
                <a:rPr lang="en-US" sz="4800" b="true">
                  <a:solidFill>
                    <a:srgbClr val="000000"/>
                  </a:solidFill>
                  <a:latin typeface="Inter Bold"/>
                  <a:ea typeface="Inter Bold"/>
                  <a:cs typeface="Inter Bold"/>
                  <a:sym typeface="Inter Bold"/>
                </a:rPr>
                <a:t>A</a:t>
              </a:r>
            </a:p>
          </p:txBody>
        </p:sp>
        <p:sp>
          <p:nvSpPr>
            <p:cNvPr name="TextBox 21" id="21"/>
            <p:cNvSpPr txBox="true"/>
            <p:nvPr/>
          </p:nvSpPr>
          <p:spPr>
            <a:xfrm rot="0">
              <a:off x="0" y="1296830"/>
              <a:ext cx="537270" cy="1062891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6719"/>
                </a:lnSpc>
              </a:pPr>
              <a:r>
                <a:rPr lang="en-US" sz="4800" b="true">
                  <a:solidFill>
                    <a:srgbClr val="000000"/>
                  </a:solidFill>
                  <a:latin typeface="Inter Bold"/>
                  <a:ea typeface="Inter Bold"/>
                  <a:cs typeface="Inter Bold"/>
                  <a:sym typeface="Inter Bold"/>
                </a:rPr>
                <a:t>B</a:t>
              </a:r>
            </a:p>
          </p:txBody>
        </p:sp>
        <p:sp>
          <p:nvSpPr>
            <p:cNvPr name="TextBox 22" id="22"/>
            <p:cNvSpPr txBox="true"/>
            <p:nvPr/>
          </p:nvSpPr>
          <p:spPr>
            <a:xfrm rot="0">
              <a:off x="0" y="2574979"/>
              <a:ext cx="611386" cy="1062891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6719"/>
                </a:lnSpc>
              </a:pPr>
              <a:r>
                <a:rPr lang="en-US" sz="4800" b="true">
                  <a:solidFill>
                    <a:srgbClr val="000000"/>
                  </a:solidFill>
                  <a:latin typeface="Inter Bold"/>
                  <a:ea typeface="Inter Bold"/>
                  <a:cs typeface="Inter Bold"/>
                  <a:sym typeface="Inter Bold"/>
                </a:rPr>
                <a:t>C</a:t>
              </a:r>
            </a:p>
          </p:txBody>
        </p:sp>
        <p:sp>
          <p:nvSpPr>
            <p:cNvPr name="AutoShape 23" id="23"/>
            <p:cNvSpPr/>
            <p:nvPr/>
          </p:nvSpPr>
          <p:spPr>
            <a:xfrm>
              <a:off x="756403" y="5999761"/>
              <a:ext cx="3704349" cy="0"/>
            </a:xfrm>
            <a:prstGeom prst="line">
              <a:avLst/>
            </a:prstGeom>
            <a:ln cap="flat" w="50800">
              <a:solidFill>
                <a:srgbClr val="000000"/>
              </a:solidFill>
              <a:prstDash val="sysDot"/>
              <a:headEnd type="none" len="sm" w="sm"/>
              <a:tailEnd type="none" len="sm" w="sm"/>
            </a:ln>
          </p:spPr>
        </p:sp>
        <p:sp>
          <p:nvSpPr>
            <p:cNvPr name="AutoShape 24" id="24"/>
            <p:cNvSpPr/>
            <p:nvPr/>
          </p:nvSpPr>
          <p:spPr>
            <a:xfrm>
              <a:off x="756403" y="4678961"/>
              <a:ext cx="3704349" cy="0"/>
            </a:xfrm>
            <a:prstGeom prst="line">
              <a:avLst/>
            </a:prstGeom>
            <a:ln cap="flat" w="50800">
              <a:solidFill>
                <a:srgbClr val="000000"/>
              </a:solidFill>
              <a:prstDash val="sysDot"/>
              <a:headEnd type="none" len="sm" w="sm"/>
              <a:tailEnd type="none" len="sm" w="sm"/>
            </a:ln>
          </p:spPr>
        </p:sp>
        <p:sp>
          <p:nvSpPr>
            <p:cNvPr name="AutoShape 25" id="25"/>
            <p:cNvSpPr/>
            <p:nvPr/>
          </p:nvSpPr>
          <p:spPr>
            <a:xfrm>
              <a:off x="756403" y="7320561"/>
              <a:ext cx="3704349" cy="0"/>
            </a:xfrm>
            <a:prstGeom prst="line">
              <a:avLst/>
            </a:prstGeom>
            <a:ln cap="flat" w="50800">
              <a:solidFill>
                <a:srgbClr val="000000"/>
              </a:solidFill>
              <a:prstDash val="sysDot"/>
              <a:headEnd type="none" len="sm" w="sm"/>
              <a:tailEnd type="none" len="sm" w="sm"/>
            </a:ln>
          </p:spPr>
        </p:sp>
        <p:sp>
          <p:nvSpPr>
            <p:cNvPr name="TextBox 26" id="26"/>
            <p:cNvSpPr txBox="true"/>
            <p:nvPr/>
          </p:nvSpPr>
          <p:spPr>
            <a:xfrm rot="0">
              <a:off x="20241" y="3820570"/>
              <a:ext cx="591145" cy="1062891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6719"/>
                </a:lnSpc>
              </a:pPr>
              <a:r>
                <a:rPr lang="en-US" sz="4800" b="true">
                  <a:solidFill>
                    <a:srgbClr val="000000"/>
                  </a:solidFill>
                  <a:latin typeface="Inter Bold"/>
                  <a:ea typeface="Inter Bold"/>
                  <a:cs typeface="Inter Bold"/>
                  <a:sym typeface="Inter Bold"/>
                </a:rPr>
                <a:t>D</a:t>
              </a:r>
            </a:p>
          </p:txBody>
        </p:sp>
        <p:sp>
          <p:nvSpPr>
            <p:cNvPr name="TextBox 27" id="27"/>
            <p:cNvSpPr txBox="true"/>
            <p:nvPr/>
          </p:nvSpPr>
          <p:spPr>
            <a:xfrm rot="0">
              <a:off x="46583" y="5207311"/>
              <a:ext cx="497979" cy="1062891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6719"/>
                </a:lnSpc>
              </a:pPr>
              <a:r>
                <a:rPr lang="en-US" sz="4800" b="true">
                  <a:solidFill>
                    <a:srgbClr val="000000"/>
                  </a:solidFill>
                  <a:latin typeface="Inter Bold"/>
                  <a:ea typeface="Inter Bold"/>
                  <a:cs typeface="Inter Bold"/>
                  <a:sym typeface="Inter Bold"/>
                </a:rPr>
                <a:t>E</a:t>
              </a:r>
            </a:p>
          </p:txBody>
        </p:sp>
        <p:sp>
          <p:nvSpPr>
            <p:cNvPr name="TextBox 28" id="28"/>
            <p:cNvSpPr txBox="true"/>
            <p:nvPr/>
          </p:nvSpPr>
          <p:spPr>
            <a:xfrm rot="0">
              <a:off x="69800" y="6477846"/>
              <a:ext cx="475357" cy="1062891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6719"/>
                </a:lnSpc>
              </a:pPr>
              <a:r>
                <a:rPr lang="en-US" sz="4800" b="true">
                  <a:solidFill>
                    <a:srgbClr val="000000"/>
                  </a:solidFill>
                  <a:latin typeface="Inter Bold"/>
                  <a:ea typeface="Inter Bold"/>
                  <a:cs typeface="Inter Bold"/>
                  <a:sym typeface="Inter Bold"/>
                </a:rPr>
                <a:t>F</a:t>
              </a:r>
            </a:p>
          </p:txBody>
        </p:sp>
      </p:grpSp>
      <p:sp>
        <p:nvSpPr>
          <p:cNvPr name="TextBox 29" id="29"/>
          <p:cNvSpPr txBox="true"/>
          <p:nvPr/>
        </p:nvSpPr>
        <p:spPr>
          <a:xfrm rot="0">
            <a:off x="1028700" y="990600"/>
            <a:ext cx="10912204" cy="100718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7999"/>
              </a:lnSpc>
              <a:spcBef>
                <a:spcPct val="0"/>
              </a:spcBef>
            </a:pPr>
            <a:r>
              <a:rPr lang="en-US" b="true" sz="6399">
                <a:solidFill>
                  <a:srgbClr val="000000"/>
                </a:solidFill>
                <a:latin typeface="Inter Bold"/>
                <a:ea typeface="Inter Bold"/>
                <a:cs typeface="Inter Bold"/>
                <a:sym typeface="Inter Bold"/>
              </a:rPr>
              <a:t>Label the lungs</a:t>
            </a:r>
          </a:p>
        </p:txBody>
      </p:sp>
      <p:grpSp>
        <p:nvGrpSpPr>
          <p:cNvPr name="Group 30" id="30"/>
          <p:cNvGrpSpPr/>
          <p:nvPr/>
        </p:nvGrpSpPr>
        <p:grpSpPr>
          <a:xfrm rot="0">
            <a:off x="-56864" y="10069999"/>
            <a:ext cx="18466079" cy="1038225"/>
            <a:chOff x="0" y="0"/>
            <a:chExt cx="4863494" cy="273442"/>
          </a:xfrm>
        </p:grpSpPr>
        <p:sp>
          <p:nvSpPr>
            <p:cNvPr name="Freeform 31" id="31"/>
            <p:cNvSpPr/>
            <p:nvPr/>
          </p:nvSpPr>
          <p:spPr>
            <a:xfrm flipH="false" flipV="false" rot="0">
              <a:off x="0" y="0"/>
              <a:ext cx="4863494" cy="273442"/>
            </a:xfrm>
            <a:custGeom>
              <a:avLst/>
              <a:gdLst/>
              <a:ahLst/>
              <a:cxnLst/>
              <a:rect r="r" b="b" t="t" l="l"/>
              <a:pathLst>
                <a:path h="273442" w="4863494">
                  <a:moveTo>
                    <a:pt x="0" y="0"/>
                  </a:moveTo>
                  <a:lnTo>
                    <a:pt x="4863494" y="0"/>
                  </a:lnTo>
                  <a:lnTo>
                    <a:pt x="4863494" y="273442"/>
                  </a:lnTo>
                  <a:lnTo>
                    <a:pt x="0" y="273442"/>
                  </a:lnTo>
                  <a:close/>
                </a:path>
              </a:pathLst>
            </a:custGeom>
            <a:solidFill>
              <a:srgbClr val="E21216"/>
            </a:solidFill>
          </p:spPr>
        </p:sp>
        <p:sp>
          <p:nvSpPr>
            <p:cNvPr name="TextBox 32" id="32"/>
            <p:cNvSpPr txBox="true"/>
            <p:nvPr/>
          </p:nvSpPr>
          <p:spPr>
            <a:xfrm>
              <a:off x="0" y="-19050"/>
              <a:ext cx="4863494" cy="292492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000"/>
                </a:lnSpc>
              </a:pPr>
            </a:p>
          </p:txBody>
        </p:sp>
      </p:grpSp>
      <p:sp>
        <p:nvSpPr>
          <p:cNvPr name="TextBox 33" id="33"/>
          <p:cNvSpPr txBox="true"/>
          <p:nvPr/>
        </p:nvSpPr>
        <p:spPr>
          <a:xfrm rot="0">
            <a:off x="951248" y="9725512"/>
            <a:ext cx="12305166" cy="1651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99"/>
              </a:lnSpc>
              <a:spcBef>
                <a:spcPct val="0"/>
              </a:spcBef>
            </a:pPr>
            <a:r>
              <a:rPr lang="en-US" sz="999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Lungs are for Life is copyright of the Canadian Lung Association. Reproduction for educational, non-commercial purposes only.</a:t>
            </a:r>
          </a:p>
        </p:txBody>
      </p:sp>
      <p:grpSp>
        <p:nvGrpSpPr>
          <p:cNvPr name="Group 34" id="34"/>
          <p:cNvGrpSpPr/>
          <p:nvPr/>
        </p:nvGrpSpPr>
        <p:grpSpPr>
          <a:xfrm rot="0">
            <a:off x="14657412" y="669575"/>
            <a:ext cx="2601888" cy="954876"/>
            <a:chOff x="0" y="0"/>
            <a:chExt cx="3469184" cy="1273168"/>
          </a:xfrm>
        </p:grpSpPr>
        <p:sp>
          <p:nvSpPr>
            <p:cNvPr name="Freeform 35" id="35"/>
            <p:cNvSpPr/>
            <p:nvPr/>
          </p:nvSpPr>
          <p:spPr>
            <a:xfrm flipH="false" flipV="false" rot="0">
              <a:off x="0" y="607284"/>
              <a:ext cx="3422101" cy="665884"/>
            </a:xfrm>
            <a:custGeom>
              <a:avLst/>
              <a:gdLst/>
              <a:ahLst/>
              <a:cxnLst/>
              <a:rect r="r" b="b" t="t" l="l"/>
              <a:pathLst>
                <a:path h="665884" w="3422101">
                  <a:moveTo>
                    <a:pt x="0" y="0"/>
                  </a:moveTo>
                  <a:lnTo>
                    <a:pt x="3422101" y="0"/>
                  </a:lnTo>
                  <a:lnTo>
                    <a:pt x="3422101" y="665884"/>
                  </a:lnTo>
                  <a:lnTo>
                    <a:pt x="0" y="66588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 l="0" t="0" r="0" b="0"/>
              </a:stretch>
            </a:blipFill>
          </p:spPr>
        </p:sp>
        <p:sp>
          <p:nvSpPr>
            <p:cNvPr name="TextBox 36" id="36"/>
            <p:cNvSpPr txBox="true"/>
            <p:nvPr/>
          </p:nvSpPr>
          <p:spPr>
            <a:xfrm rot="0">
              <a:off x="0" y="-38100"/>
              <a:ext cx="3469184" cy="39624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2520"/>
                </a:lnSpc>
                <a:spcBef>
                  <a:spcPct val="0"/>
                </a:spcBef>
              </a:pPr>
              <a:r>
                <a:rPr lang="en-US" sz="1800" spc="118">
                  <a:solidFill>
                    <a:srgbClr val="000000"/>
                  </a:solidFill>
                  <a:latin typeface="Inter"/>
                  <a:ea typeface="Inter"/>
                  <a:cs typeface="Inter"/>
                  <a:sym typeface="Inter"/>
                </a:rPr>
                <a:t>LUNGS ARE FOR LIFE</a:t>
              </a:r>
            </a:p>
          </p:txBody>
        </p:sp>
        <p:sp>
          <p:nvSpPr>
            <p:cNvPr name="AutoShape 37" id="37"/>
            <p:cNvSpPr/>
            <p:nvPr/>
          </p:nvSpPr>
          <p:spPr>
            <a:xfrm>
              <a:off x="0" y="460195"/>
              <a:ext cx="3422101" cy="0"/>
            </a:xfrm>
            <a:prstGeom prst="line">
              <a:avLst/>
            </a:prstGeom>
            <a:ln cap="flat" w="12700">
              <a:solidFill>
                <a:srgbClr val="000000"/>
              </a:solidFill>
              <a:prstDash val="solid"/>
              <a:headEnd type="none" len="sm" w="sm"/>
              <a:tailEnd type="none" len="sm" w="sm"/>
            </a:ln>
          </p:spPr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DAGyHXqqsUA</dc:identifier>
  <dcterms:modified xsi:type="dcterms:W3CDTF">2011-08-01T06:04:30Z</dcterms:modified>
  <cp:revision>1</cp:revision>
  <dc:title>The Respiratory System</dc:title>
</cp:coreProperties>
</file>