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Inter Medium" charset="1" panose="02000503000000020004"/>
      <p:regular r:id="rId10"/>
    </p:embeddedFont>
    <p:embeddedFont>
      <p:font typeface="Inter Bold" charset="1" panose="020B0802030000000004"/>
      <p:regular r:id="rId11"/>
    </p:embeddedFont>
    <p:embeddedFont>
      <p:font typeface="Inter" charset="1" panose="020B05020300000000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30835" y="2945743"/>
            <a:ext cx="7171214" cy="4801726"/>
          </a:xfrm>
          <a:custGeom>
            <a:avLst/>
            <a:gdLst/>
            <a:ahLst/>
            <a:cxnLst/>
            <a:rect r="r" b="b" t="t" l="l"/>
            <a:pathLst>
              <a:path h="4801726" w="7171214">
                <a:moveTo>
                  <a:pt x="0" y="0"/>
                </a:moveTo>
                <a:lnTo>
                  <a:pt x="7171215" y="0"/>
                </a:lnTo>
                <a:lnTo>
                  <a:pt x="7171215" y="4801726"/>
                </a:lnTo>
                <a:lnTo>
                  <a:pt x="0" y="4801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197088"/>
            <a:ext cx="12534495" cy="5306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92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Coughing</a:t>
            </a: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</a:p>
          <a:p>
            <a:pPr algn="l">
              <a:lnSpc>
                <a:spcPts val="5292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Sore throat</a:t>
            </a:r>
          </a:p>
          <a:p>
            <a:pPr algn="l">
              <a:lnSpc>
                <a:spcPts val="5292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Breathlessness </a:t>
            </a: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</a:p>
          <a:p>
            <a:pPr algn="l">
              <a:lnSpc>
                <a:spcPts val="5292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Narrower airways</a:t>
            </a:r>
          </a:p>
          <a:p>
            <a:pPr algn="l">
              <a:lnSpc>
                <a:spcPts val="5292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Scarring in the lungs</a:t>
            </a:r>
          </a:p>
          <a:p>
            <a:pPr algn="l">
              <a:lnSpc>
                <a:spcPts val="5292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Less endurance and stamina </a:t>
            </a:r>
          </a:p>
          <a:p>
            <a:pPr algn="l">
              <a:lnSpc>
                <a:spcPts val="5292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Asthma or worsening asthma symptoms</a:t>
            </a:r>
          </a:p>
          <a:p>
            <a:pPr algn="l">
              <a:lnSpc>
                <a:spcPts val="5292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More likely to get sick from infections like a cold or flu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9550623"/>
            <a:ext cx="18361741" cy="299494"/>
            <a:chOff x="0" y="0"/>
            <a:chExt cx="6448019" cy="1051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48018" cy="105172"/>
            </a:xfrm>
            <a:custGeom>
              <a:avLst/>
              <a:gdLst/>
              <a:ahLst/>
              <a:cxnLst/>
              <a:rect r="r" b="b" t="t" l="l"/>
              <a:pathLst>
                <a:path h="105172" w="6448018">
                  <a:moveTo>
                    <a:pt x="0" y="0"/>
                  </a:moveTo>
                  <a:lnTo>
                    <a:pt x="6448018" y="0"/>
                  </a:lnTo>
                  <a:lnTo>
                    <a:pt x="6448018" y="105172"/>
                  </a:lnTo>
                  <a:lnTo>
                    <a:pt x="0" y="10517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6448019" cy="11469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5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125473"/>
            <a:ext cx="11830720" cy="1764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8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smoking or vaping can do to your </a:t>
            </a:r>
          </a:p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b="true" sz="64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</a:t>
            </a:r>
            <a:r>
              <a:rPr lang="en-US" b="true" sz="64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ungs and respiratory system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156700"/>
            <a:ext cx="908126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02931" y="2691023"/>
            <a:ext cx="5910222" cy="5550684"/>
          </a:xfrm>
          <a:custGeom>
            <a:avLst/>
            <a:gdLst/>
            <a:ahLst/>
            <a:cxnLst/>
            <a:rect r="r" b="b" t="t" l="l"/>
            <a:pathLst>
              <a:path h="5550684" w="5910222">
                <a:moveTo>
                  <a:pt x="0" y="0"/>
                </a:moveTo>
                <a:lnTo>
                  <a:pt x="5910222" y="0"/>
                </a:lnTo>
                <a:lnTo>
                  <a:pt x="5910222" y="5550684"/>
                </a:lnTo>
                <a:lnTo>
                  <a:pt x="0" y="5550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99876" y="1085850"/>
            <a:ext cx="15313551" cy="1428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6"/>
              </a:lnSpc>
            </a:pPr>
            <a:r>
              <a:rPr lang="en-US" sz="4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smoking or vaping can do to your </a:t>
            </a:r>
          </a:p>
          <a:p>
            <a:pPr algn="l">
              <a:lnSpc>
                <a:spcPts val="6592"/>
              </a:lnSpc>
            </a:pPr>
            <a:r>
              <a:rPr lang="en-US" sz="64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heart</a:t>
            </a:r>
            <a:r>
              <a:rPr lang="en-US" b="true" sz="64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and circulatory system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99876" y="3047592"/>
            <a:ext cx="8462376" cy="451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3872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Increased blood pressure</a:t>
            </a:r>
          </a:p>
          <a:p>
            <a:pPr algn="l">
              <a:lnSpc>
                <a:spcPts val="968"/>
              </a:lnSpc>
            </a:pPr>
          </a:p>
          <a:p>
            <a:pPr algn="l" marL="690881" indent="-345440" lvl="1">
              <a:lnSpc>
                <a:spcPts val="3872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Damage to blood vessels </a:t>
            </a:r>
          </a:p>
          <a:p>
            <a:pPr algn="l">
              <a:lnSpc>
                <a:spcPts val="968"/>
              </a:lnSpc>
            </a:pPr>
          </a:p>
          <a:p>
            <a:pPr algn="l" marL="690881" indent="-345440" lvl="1">
              <a:lnSpc>
                <a:spcPts val="3872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Heavy metal build up in blood and organs </a:t>
            </a:r>
          </a:p>
          <a:p>
            <a:pPr algn="l">
              <a:lnSpc>
                <a:spcPts val="968"/>
              </a:lnSpc>
            </a:pPr>
          </a:p>
          <a:p>
            <a:pPr algn="l" marL="690881" indent="-345440" lvl="1">
              <a:lnSpc>
                <a:spcPts val="3872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Increased risk of heart attack and stroke</a:t>
            </a:r>
          </a:p>
          <a:p>
            <a:pPr algn="l">
              <a:lnSpc>
                <a:spcPts val="968"/>
              </a:lnSpc>
            </a:pPr>
          </a:p>
          <a:p>
            <a:pPr algn="l" marL="690881" indent="-345440" lvl="1">
              <a:lnSpc>
                <a:spcPts val="3872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Heart arrhythmias (when your heart beats faster than normal or skips beats)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550623"/>
            <a:ext cx="18361741" cy="299494"/>
            <a:chOff x="0" y="0"/>
            <a:chExt cx="6448019" cy="1051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448018" cy="105172"/>
            </a:xfrm>
            <a:custGeom>
              <a:avLst/>
              <a:gdLst/>
              <a:ahLst/>
              <a:cxnLst/>
              <a:rect r="r" b="b" t="t" l="l"/>
              <a:pathLst>
                <a:path h="105172" w="6448018">
                  <a:moveTo>
                    <a:pt x="0" y="0"/>
                  </a:moveTo>
                  <a:lnTo>
                    <a:pt x="6448018" y="0"/>
                  </a:lnTo>
                  <a:lnTo>
                    <a:pt x="6448018" y="105172"/>
                  </a:lnTo>
                  <a:lnTo>
                    <a:pt x="0" y="10517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6448019" cy="11469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9156700"/>
            <a:ext cx="908126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5211" y="3162730"/>
            <a:ext cx="6449461" cy="4912339"/>
          </a:xfrm>
          <a:custGeom>
            <a:avLst/>
            <a:gdLst/>
            <a:ahLst/>
            <a:cxnLst/>
            <a:rect r="r" b="b" t="t" l="l"/>
            <a:pathLst>
              <a:path h="4912339" w="6449461">
                <a:moveTo>
                  <a:pt x="0" y="0"/>
                </a:moveTo>
                <a:lnTo>
                  <a:pt x="6449460" y="0"/>
                </a:lnTo>
                <a:lnTo>
                  <a:pt x="6449460" y="4912339"/>
                </a:lnTo>
                <a:lnTo>
                  <a:pt x="0" y="4912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00125"/>
            <a:ext cx="13303523" cy="167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smoking or vaping can do to your </a:t>
            </a:r>
          </a:p>
          <a:p>
            <a:pPr algn="l">
              <a:lnSpc>
                <a:spcPts val="799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brain</a:t>
            </a: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and nervous system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246876"/>
            <a:ext cx="7236836" cy="3570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39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Problems with memory</a:t>
            </a:r>
          </a:p>
          <a:p>
            <a:pPr algn="l">
              <a:lnSpc>
                <a:spcPts val="1249"/>
              </a:lnSpc>
            </a:pPr>
          </a:p>
          <a:p>
            <a:pPr algn="l" marL="690879" indent="-345439" lvl="1">
              <a:lnSpc>
                <a:spcPts val="39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</a:t>
            </a: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roblems learning and understanding new information</a:t>
            </a:r>
          </a:p>
          <a:p>
            <a:pPr algn="l">
              <a:lnSpc>
                <a:spcPts val="1249"/>
              </a:lnSpc>
            </a:pPr>
          </a:p>
          <a:p>
            <a:pPr algn="l" marL="690879" indent="-345439" lvl="1">
              <a:lnSpc>
                <a:spcPts val="39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Problems with impulsivity </a:t>
            </a:r>
          </a:p>
          <a:p>
            <a:pPr algn="l">
              <a:lnSpc>
                <a:spcPts val="1249"/>
              </a:lnSpc>
            </a:pPr>
          </a:p>
          <a:p>
            <a:pPr algn="l" marL="690879" indent="-345439" lvl="1">
              <a:lnSpc>
                <a:spcPts val="39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Problems planning ahead and following directions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550623"/>
            <a:ext cx="18361741" cy="299494"/>
            <a:chOff x="0" y="0"/>
            <a:chExt cx="6448019" cy="1051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448018" cy="105172"/>
            </a:xfrm>
            <a:custGeom>
              <a:avLst/>
              <a:gdLst/>
              <a:ahLst/>
              <a:cxnLst/>
              <a:rect r="r" b="b" t="t" l="l"/>
              <a:pathLst>
                <a:path h="105172" w="6448018">
                  <a:moveTo>
                    <a:pt x="0" y="0"/>
                  </a:moveTo>
                  <a:lnTo>
                    <a:pt x="6448018" y="0"/>
                  </a:lnTo>
                  <a:lnTo>
                    <a:pt x="6448018" y="105172"/>
                  </a:lnTo>
                  <a:lnTo>
                    <a:pt x="0" y="10517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6448019" cy="11469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9156700"/>
            <a:ext cx="908126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65599" y="1894242"/>
            <a:ext cx="5379880" cy="6809974"/>
          </a:xfrm>
          <a:custGeom>
            <a:avLst/>
            <a:gdLst/>
            <a:ahLst/>
            <a:cxnLst/>
            <a:rect r="r" b="b" t="t" l="l"/>
            <a:pathLst>
              <a:path h="6809974" w="5379880">
                <a:moveTo>
                  <a:pt x="0" y="0"/>
                </a:moveTo>
                <a:lnTo>
                  <a:pt x="5379880" y="0"/>
                </a:lnTo>
                <a:lnTo>
                  <a:pt x="5379880" y="6809974"/>
                </a:lnTo>
                <a:lnTo>
                  <a:pt x="0" y="6809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69962"/>
            <a:ext cx="11442541" cy="167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smoking or vaping can do to your </a:t>
            </a:r>
          </a:p>
          <a:p>
            <a:pPr algn="l">
              <a:lnSpc>
                <a:spcPts val="799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teeth and skin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20780"/>
            <a:ext cx="5970849" cy="443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5088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</a:t>
            </a: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ooth decay</a:t>
            </a:r>
          </a:p>
          <a:p>
            <a:pPr algn="l" marL="690881" indent="-345440" lvl="1">
              <a:lnSpc>
                <a:spcPts val="5088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Dry mouth</a:t>
            </a:r>
          </a:p>
          <a:p>
            <a:pPr algn="l" marL="690881" indent="-345440" lvl="1">
              <a:lnSpc>
                <a:spcPts val="5088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Black, hairy tongue </a:t>
            </a:r>
          </a:p>
          <a:p>
            <a:pPr algn="l" marL="690881" indent="-345440" lvl="1">
              <a:lnSpc>
                <a:spcPts val="5088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Gum disease</a:t>
            </a:r>
          </a:p>
          <a:p>
            <a:pPr algn="l" marL="690881" indent="-345440" lvl="1">
              <a:lnSpc>
                <a:spcPts val="5088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Clogged pores</a:t>
            </a:r>
          </a:p>
          <a:p>
            <a:pPr algn="l" marL="690881" indent="-345440" lvl="1">
              <a:lnSpc>
                <a:spcPts val="5088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Dry, irritated skin</a:t>
            </a:r>
          </a:p>
          <a:p>
            <a:pPr algn="l" marL="690881" indent="-345440" lvl="1">
              <a:lnSpc>
                <a:spcPts val="5088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Can make acne worse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550623"/>
            <a:ext cx="18361741" cy="299494"/>
            <a:chOff x="0" y="0"/>
            <a:chExt cx="6448019" cy="1051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448018" cy="105172"/>
            </a:xfrm>
            <a:custGeom>
              <a:avLst/>
              <a:gdLst/>
              <a:ahLst/>
              <a:cxnLst/>
              <a:rect r="r" b="b" t="t" l="l"/>
              <a:pathLst>
                <a:path h="105172" w="6448018">
                  <a:moveTo>
                    <a:pt x="0" y="0"/>
                  </a:moveTo>
                  <a:lnTo>
                    <a:pt x="6448018" y="0"/>
                  </a:lnTo>
                  <a:lnTo>
                    <a:pt x="6448018" y="105172"/>
                  </a:lnTo>
                  <a:lnTo>
                    <a:pt x="0" y="10517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6448019" cy="11469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9156700"/>
            <a:ext cx="908126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DAGyHXqqsUA</dc:identifier>
  <dcterms:modified xsi:type="dcterms:W3CDTF">2011-08-01T06:04:30Z</dcterms:modified>
  <cp:revision>1</cp:revision>
  <dc:title>LRFL How vaping and smoking harm the body</dc:title>
</cp:coreProperties>
</file>