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Inter Bold" charset="1" panose="020B0802030000000004"/>
      <p:regular r:id="rId9"/>
    </p:embeddedFont>
    <p:embeddedFont>
      <p:font typeface="Inter Medium" charset="1" panose="02000503000000020004"/>
      <p:regular r:id="rId10"/>
    </p:embeddedFont>
    <p:embeddedFont>
      <p:font typeface="Inter" charset="1" panose="020B050203000000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45119" y="1339229"/>
            <a:ext cx="7814181" cy="6648566"/>
          </a:xfrm>
          <a:custGeom>
            <a:avLst/>
            <a:gdLst/>
            <a:ahLst/>
            <a:cxnLst/>
            <a:rect r="r" b="b" t="t" l="l"/>
            <a:pathLst>
              <a:path h="6648566" w="7814181">
                <a:moveTo>
                  <a:pt x="0" y="0"/>
                </a:moveTo>
                <a:lnTo>
                  <a:pt x="7814181" y="0"/>
                </a:lnTo>
                <a:lnTo>
                  <a:pt x="7814181" y="6648566"/>
                </a:lnTo>
                <a:lnTo>
                  <a:pt x="0" y="664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00125"/>
            <a:ext cx="6763896" cy="105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7"/>
              </a:lnSpc>
              <a:spcBef>
                <a:spcPct val="0"/>
              </a:spcBef>
            </a:pPr>
            <a:r>
              <a:rPr lang="en-US" b="true" sz="67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Asthma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294165"/>
            <a:ext cx="8259789" cy="677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199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Many people with asthma may not experience symptoms until they have a cold, they exercise hard or they're around something that can irritate their lungs (like cigarette smoke or vaping aerosols).</a:t>
            </a:r>
          </a:p>
          <a:p>
            <a:pPr algn="l">
              <a:lnSpc>
                <a:spcPts val="4218"/>
              </a:lnSpc>
            </a:pPr>
          </a:p>
          <a:p>
            <a:pPr algn="l">
              <a:lnSpc>
                <a:spcPts val="4000"/>
              </a:lnSpc>
            </a:pPr>
            <a:r>
              <a:rPr lang="en-US" sz="32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During an “asthma attack”, muscles around the airways get tighter and the airways swell and fill with mucous. This makes it harder to breathe. </a:t>
            </a:r>
          </a:p>
          <a:p>
            <a:pPr algn="l">
              <a:lnSpc>
                <a:spcPts val="4218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An asthma attack can be fatal, especially in people with severe asthma.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97025"/>
            <a:ext cx="4274355" cy="100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b="true" sz="64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Asthma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214433"/>
            <a:ext cx="8102162" cy="65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There is no cure for asthma but it can be treated with medication (like inhalers or “puffers”).</a:t>
            </a:r>
          </a:p>
          <a:p>
            <a:pPr algn="l">
              <a:lnSpc>
                <a:spcPts val="343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If you have asthma, it’s important to take your medication exactly as prescribed by your doctor, even if you’re breathing well.</a:t>
            </a:r>
          </a:p>
          <a:p>
            <a:pPr algn="l">
              <a:lnSpc>
                <a:spcPts val="343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It is recommended that you use your puffer with a spacer. Using a spacer is more efficient as more medicine enters your lungs, rather than your mouth, throat or stomach. 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1009312">
            <a:off x="9564681" y="2449153"/>
            <a:ext cx="7704201" cy="5132924"/>
          </a:xfrm>
          <a:custGeom>
            <a:avLst/>
            <a:gdLst/>
            <a:ahLst/>
            <a:cxnLst/>
            <a:rect r="r" b="b" t="t" l="l"/>
            <a:pathLst>
              <a:path h="5132924" w="7704201">
                <a:moveTo>
                  <a:pt x="7704201" y="0"/>
                </a:moveTo>
                <a:lnTo>
                  <a:pt x="0" y="0"/>
                </a:lnTo>
                <a:lnTo>
                  <a:pt x="0" y="5132924"/>
                </a:lnTo>
                <a:lnTo>
                  <a:pt x="7704201" y="5132924"/>
                </a:lnTo>
                <a:lnTo>
                  <a:pt x="7704201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391686" y="2414902"/>
            <a:ext cx="1136723" cy="44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0"/>
              </a:lnSpc>
              <a:spcBef>
                <a:spcPct val="0"/>
              </a:spcBef>
            </a:pPr>
            <a:r>
              <a:rPr lang="en-US" b="true" sz="2744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spacer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620941" y="2000569"/>
            <a:ext cx="1010548" cy="44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0"/>
              </a:lnSpc>
              <a:spcBef>
                <a:spcPct val="0"/>
              </a:spcBef>
            </a:pPr>
            <a:r>
              <a:rPr lang="en-US" b="true" sz="2744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puffer</a:t>
            </a:r>
          </a:p>
        </p:txBody>
      </p:sp>
      <p:sp>
        <p:nvSpPr>
          <p:cNvPr name="AutoShape 7" id="7"/>
          <p:cNvSpPr/>
          <p:nvPr/>
        </p:nvSpPr>
        <p:spPr>
          <a:xfrm flipH="true">
            <a:off x="11140575" y="2447346"/>
            <a:ext cx="985640" cy="119979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 flipH="true">
            <a:off x="13446380" y="2861679"/>
            <a:ext cx="513668" cy="1209206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9" id="9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4541" y="1772279"/>
            <a:ext cx="4874759" cy="6543301"/>
          </a:xfrm>
          <a:custGeom>
            <a:avLst/>
            <a:gdLst/>
            <a:ahLst/>
            <a:cxnLst/>
            <a:rect r="r" b="b" t="t" l="l"/>
            <a:pathLst>
              <a:path h="6543301" w="4874759">
                <a:moveTo>
                  <a:pt x="0" y="0"/>
                </a:moveTo>
                <a:lnTo>
                  <a:pt x="4874759" y="0"/>
                </a:lnTo>
                <a:lnTo>
                  <a:pt x="4874759" y="6543301"/>
                </a:lnTo>
                <a:lnTo>
                  <a:pt x="0" y="6543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430889"/>
            <a:ext cx="10376381" cy="5055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3551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Asthma is more common in children who grow up around people who smoke. </a:t>
            </a:r>
          </a:p>
          <a:p>
            <a:pPr algn="l">
              <a:lnSpc>
                <a:spcPts val="3551"/>
              </a:lnSpc>
            </a:pPr>
          </a:p>
          <a:p>
            <a:pPr algn="l" marL="690879" indent="-345439" lvl="1">
              <a:lnSpc>
                <a:spcPts val="3551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People who smoke or vape can experience asthma-like symptoms.</a:t>
            </a:r>
          </a:p>
          <a:p>
            <a:pPr algn="l">
              <a:lnSpc>
                <a:spcPts val="3551"/>
              </a:lnSpc>
            </a:pPr>
          </a:p>
          <a:p>
            <a:pPr algn="l" marL="690879" indent="-345439" lvl="1">
              <a:lnSpc>
                <a:spcPts val="3551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If you have asthma, smoking and vaping can make the symptoms worse.</a:t>
            </a:r>
          </a:p>
          <a:p>
            <a:pPr algn="l">
              <a:lnSpc>
                <a:spcPts val="3551"/>
              </a:lnSpc>
            </a:pPr>
          </a:p>
          <a:p>
            <a:pPr algn="l" marL="690879" indent="-345439" lvl="1">
              <a:lnSpc>
                <a:spcPts val="3551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Being near someone who’s smoking or vaping can trigger an asthma attack.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076325"/>
            <a:ext cx="11818813" cy="181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3"/>
              </a:lnSpc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do smoking and vaping have to do with asthma?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