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8288000" cy="10287000"/>
  <p:notesSz cx="6858000" cy="9144000"/>
  <p:embeddedFontLst>
    <p:embeddedFont>
      <p:font typeface="Inter Bold" charset="1" panose="020B0802030000000004"/>
      <p:regular r:id="rId7"/>
    </p:embeddedFont>
    <p:embeddedFont>
      <p:font typeface="Inter Medium" charset="1" panose="02000503000000020004"/>
      <p:regular r:id="rId8"/>
    </p:embeddedFont>
    <p:embeddedFont>
      <p:font typeface="Inter" charset="1" panose="020B0502030000000004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451998">
            <a:off x="-512018" y="2311467"/>
            <a:ext cx="4584471" cy="6737675"/>
          </a:xfrm>
          <a:custGeom>
            <a:avLst/>
            <a:gdLst/>
            <a:ahLst/>
            <a:cxnLst/>
            <a:rect r="r" b="b" t="t" l="l"/>
            <a:pathLst>
              <a:path h="6737675" w="4584471">
                <a:moveTo>
                  <a:pt x="0" y="0"/>
                </a:moveTo>
                <a:lnTo>
                  <a:pt x="4584471" y="0"/>
                </a:lnTo>
                <a:lnTo>
                  <a:pt x="4584471" y="6737675"/>
                </a:lnTo>
                <a:lnTo>
                  <a:pt x="0" y="67376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63" r="0" b="-1063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159093">
            <a:off x="2226176" y="4205586"/>
            <a:ext cx="2889635" cy="1394249"/>
          </a:xfrm>
          <a:custGeom>
            <a:avLst/>
            <a:gdLst/>
            <a:ahLst/>
            <a:cxnLst/>
            <a:rect r="r" b="b" t="t" l="l"/>
            <a:pathLst>
              <a:path h="1394249" w="2889635">
                <a:moveTo>
                  <a:pt x="0" y="0"/>
                </a:moveTo>
                <a:lnTo>
                  <a:pt x="2889635" y="0"/>
                </a:lnTo>
                <a:lnTo>
                  <a:pt x="2889635" y="1394249"/>
                </a:lnTo>
                <a:lnTo>
                  <a:pt x="0" y="13942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990600"/>
            <a:ext cx="15160600" cy="8883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b="true" sz="560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Living with COPD: The straw lung challenge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250977" y="2769276"/>
            <a:ext cx="1842486" cy="577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00"/>
              </a:lnSpc>
              <a:spcBef>
                <a:spcPct val="0"/>
              </a:spcBef>
            </a:pPr>
            <a:r>
              <a:rPr lang="en-US" b="true" sz="36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1 straw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455266" y="6287163"/>
            <a:ext cx="3248767" cy="1148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00"/>
              </a:lnSpc>
              <a:spcBef>
                <a:spcPct val="0"/>
              </a:spcBef>
            </a:pPr>
            <a:r>
              <a:rPr lang="en-US" b="true" sz="36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Stopwatch or timer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809655" y="2099229"/>
            <a:ext cx="9745838" cy="63870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00"/>
              </a:lnSpc>
            </a:pPr>
            <a:r>
              <a:rPr lang="en-US" sz="3600" b="true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Breathe in and out for 30 seconds.</a:t>
            </a:r>
          </a:p>
          <a:p>
            <a:pPr algn="l">
              <a:lnSpc>
                <a:spcPts val="1999"/>
              </a:lnSpc>
            </a:pPr>
          </a:p>
          <a:p>
            <a:pPr algn="l">
              <a:lnSpc>
                <a:spcPts val="4500"/>
              </a:lnSpc>
            </a:pPr>
            <a:r>
              <a:rPr lang="en-US" sz="3600" b="true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Put the straw in your mouth and pinch your nose closed.</a:t>
            </a:r>
          </a:p>
          <a:p>
            <a:pPr algn="l">
              <a:lnSpc>
                <a:spcPts val="1999"/>
              </a:lnSpc>
            </a:pPr>
          </a:p>
          <a:p>
            <a:pPr algn="l">
              <a:lnSpc>
                <a:spcPts val="4500"/>
              </a:lnSpc>
            </a:pPr>
            <a:r>
              <a:rPr lang="en-US" sz="3600" b="true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Breathe in and out through the straw for 30 seconds.</a:t>
            </a:r>
          </a:p>
          <a:p>
            <a:pPr algn="l">
              <a:lnSpc>
                <a:spcPts val="1999"/>
              </a:lnSpc>
            </a:pPr>
          </a:p>
          <a:p>
            <a:pPr algn="l">
              <a:lnSpc>
                <a:spcPts val="4500"/>
              </a:lnSpc>
            </a:pPr>
            <a:r>
              <a:rPr lang="en-US" sz="3600" b="true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Remove the straw and take deep breaths.</a:t>
            </a:r>
          </a:p>
          <a:p>
            <a:pPr algn="l">
              <a:lnSpc>
                <a:spcPts val="1999"/>
              </a:lnSpc>
            </a:pPr>
          </a:p>
          <a:p>
            <a:pPr algn="l">
              <a:lnSpc>
                <a:spcPts val="4500"/>
              </a:lnSpc>
            </a:pPr>
            <a:r>
              <a:rPr lang="en-US" sz="3600" b="true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Next, breathing through the straw again, walk in place for 30 seconds.</a:t>
            </a:r>
          </a:p>
          <a:p>
            <a:pPr algn="l">
              <a:lnSpc>
                <a:spcPts val="1999"/>
              </a:lnSpc>
            </a:pPr>
          </a:p>
          <a:p>
            <a:pPr algn="l">
              <a:lnSpc>
                <a:spcPts val="4500"/>
              </a:lnSpc>
              <a:spcBef>
                <a:spcPct val="0"/>
              </a:spcBef>
            </a:pPr>
            <a:r>
              <a:rPr lang="en-US" b="true" sz="36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Take deep breaths to relax.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0" y="9550623"/>
            <a:ext cx="18361741" cy="299494"/>
            <a:chOff x="0" y="0"/>
            <a:chExt cx="6448019" cy="10517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448018" cy="105172"/>
            </a:xfrm>
            <a:custGeom>
              <a:avLst/>
              <a:gdLst/>
              <a:ahLst/>
              <a:cxnLst/>
              <a:rect r="r" b="b" t="t" l="l"/>
              <a:pathLst>
                <a:path h="105172" w="6448018">
                  <a:moveTo>
                    <a:pt x="0" y="0"/>
                  </a:moveTo>
                  <a:lnTo>
                    <a:pt x="6448018" y="0"/>
                  </a:lnTo>
                  <a:lnTo>
                    <a:pt x="6448018" y="105172"/>
                  </a:lnTo>
                  <a:lnTo>
                    <a:pt x="0" y="105172"/>
                  </a:lnTo>
                  <a:close/>
                </a:path>
              </a:pathLst>
            </a:custGeom>
            <a:solidFill>
              <a:srgbClr val="E21216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9525"/>
              <a:ext cx="6448019" cy="114697"/>
            </a:xfrm>
            <a:prstGeom prst="rect">
              <a:avLst/>
            </a:prstGeom>
          </p:spPr>
          <p:txBody>
            <a:bodyPr anchor="ctr" rtlCol="false" tIns="38100" lIns="38100" bIns="38100" rIns="38100"/>
            <a:lstStyle/>
            <a:p>
              <a:pPr algn="ctr">
                <a:lnSpc>
                  <a:spcPts val="2250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1028700" y="9156700"/>
            <a:ext cx="9081262" cy="174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Lungs are for Life is copyright of the Canadian Lung Association. Reproduction for educational, non-commercial purposes only.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2916670" y="8486322"/>
            <a:ext cx="4342630" cy="845003"/>
          </a:xfrm>
          <a:custGeom>
            <a:avLst/>
            <a:gdLst/>
            <a:ahLst/>
            <a:cxnLst/>
            <a:rect r="r" b="b" t="t" l="l"/>
            <a:pathLst>
              <a:path h="845003" w="4342630">
                <a:moveTo>
                  <a:pt x="0" y="0"/>
                </a:moveTo>
                <a:lnTo>
                  <a:pt x="4342630" y="0"/>
                </a:lnTo>
                <a:lnTo>
                  <a:pt x="4342630" y="845003"/>
                </a:lnTo>
                <a:lnTo>
                  <a:pt x="0" y="8450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6174256" y="2099229"/>
            <a:ext cx="434086" cy="577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00"/>
              </a:lnSpc>
              <a:spcBef>
                <a:spcPct val="0"/>
              </a:spcBef>
            </a:pPr>
            <a:r>
              <a:rPr lang="en-US" b="true" sz="36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1.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174256" y="2895519"/>
            <a:ext cx="434086" cy="577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00"/>
              </a:lnSpc>
              <a:spcBef>
                <a:spcPct val="0"/>
              </a:spcBef>
            </a:pPr>
            <a:r>
              <a:rPr lang="en-US" b="true" sz="36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2.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174256" y="4325495"/>
            <a:ext cx="434086" cy="577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00"/>
              </a:lnSpc>
              <a:spcBef>
                <a:spcPct val="0"/>
              </a:spcBef>
            </a:pPr>
            <a:r>
              <a:rPr lang="en-US" b="true" sz="36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3.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174256" y="5651730"/>
            <a:ext cx="434086" cy="577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00"/>
              </a:lnSpc>
              <a:spcBef>
                <a:spcPct val="0"/>
              </a:spcBef>
            </a:pPr>
            <a:r>
              <a:rPr lang="en-US" b="true" sz="36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4.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6174256" y="6572913"/>
            <a:ext cx="434086" cy="577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00"/>
              </a:lnSpc>
              <a:spcBef>
                <a:spcPct val="0"/>
              </a:spcBef>
            </a:pPr>
            <a:r>
              <a:rPr lang="en-US" b="true" sz="36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5.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6174256" y="7864806"/>
            <a:ext cx="434086" cy="577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00"/>
              </a:lnSpc>
              <a:spcBef>
                <a:spcPct val="0"/>
              </a:spcBef>
            </a:pPr>
            <a:r>
              <a:rPr lang="en-US" b="true" sz="36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6.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DAGyHXqqsUA</dc:identifier>
  <dcterms:modified xsi:type="dcterms:W3CDTF">2011-08-01T06:04:30Z</dcterms:modified>
  <cp:revision>1</cp:revision>
  <dc:title>LRFL How vaping and smoking harm the body</dc:title>
</cp:coreProperties>
</file>